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V4jIRMS3XpdbT0buGS449Ysaa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78ea5b679_3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78ea5b679_3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78ea5b67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78ea5b67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78ea5b67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78ea5b67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78ea5b67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78ea5b67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78ea5b67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78ea5b67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78ea5b67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78ea5b67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78ea5b67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78ea5b67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daily.co.kr/news/read?newsId=01275926612580696&amp;mediaCodeNo=257&amp;OutLnkChk=Y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B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1900475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5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are you?</a:t>
            </a:r>
            <a:r>
              <a:rPr lang="en-US" sz="5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&gt;_</a:t>
            </a:r>
            <a:r>
              <a:rPr lang="en-US" sz="3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중고사이트에서 자전거 찾기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7008059" y="5232427"/>
            <a:ext cx="4466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1871441 진태선, 1871364 신수진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"/>
          <p:cNvCxnSpPr/>
          <p:nvPr/>
        </p:nvCxnSpPr>
        <p:spPr>
          <a:xfrm rot="10800000" flipH="1">
            <a:off x="476139" y="2814565"/>
            <a:ext cx="11432100" cy="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"/>
          <p:cNvSpPr txBox="1"/>
          <p:nvPr/>
        </p:nvSpPr>
        <p:spPr>
          <a:xfrm>
            <a:off x="6242200" y="3000475"/>
            <a:ext cx="446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크롤링과 인공지능을 통한 도둑맞은 자전거 찾기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78ea5b679_3_177"/>
          <p:cNvSpPr txBox="1"/>
          <p:nvPr/>
        </p:nvSpPr>
        <p:spPr>
          <a:xfrm>
            <a:off x="10366975" y="1561625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gc78ea5b679_3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c78ea5b679_3_177"/>
          <p:cNvSpPr txBox="1"/>
          <p:nvPr/>
        </p:nvSpPr>
        <p:spPr>
          <a:xfrm>
            <a:off x="3640675" y="141100"/>
            <a:ext cx="1326300" cy="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43123" y="650023"/>
            <a:ext cx="333302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4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639928" y="1511797"/>
            <a:ext cx="2526783" cy="0"/>
          </a:xfrm>
          <a:prstGeom prst="straightConnector1">
            <a:avLst/>
          </a:prstGeom>
          <a:noFill/>
          <a:ln w="9525" cap="flat" cmpd="sng">
            <a:solidFill>
              <a:srgbClr val="272123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2"/>
          <p:cNvSpPr txBox="1"/>
          <p:nvPr/>
        </p:nvSpPr>
        <p:spPr>
          <a:xfrm>
            <a:off x="1659283" y="2178387"/>
            <a:ext cx="301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2400"/>
              <a:buAutoNum type="arabicParenR"/>
            </a:pPr>
            <a:r>
              <a:rPr lang="en-US" sz="2400" b="1">
                <a:solidFill>
                  <a:srgbClr val="272123"/>
                </a:solidFill>
              </a:rPr>
              <a:t>주제 선정 이유</a:t>
            </a:r>
            <a:r>
              <a:rPr lang="en-US" sz="2400" b="1" i="0" u="none" strike="noStrike" cap="non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0" y="6697496"/>
            <a:ext cx="12191999" cy="160504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0" y="-27384"/>
            <a:ext cx="12191999" cy="187888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659283" y="3065126"/>
            <a:ext cx="23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2)  기능 소개</a:t>
            </a:r>
            <a:endParaRPr sz="24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659283" y="3951865"/>
            <a:ext cx="23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3)  역할 분담</a:t>
            </a:r>
            <a:endParaRPr sz="24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67178" y="789943"/>
            <a:ext cx="3333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40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c78ea5b679_1_21"/>
          <p:cNvPicPr preferRelativeResize="0"/>
          <p:nvPr/>
        </p:nvPicPr>
        <p:blipFill rotWithShape="1">
          <a:blip r:embed="rId3">
            <a:alphaModFix/>
          </a:blip>
          <a:srcRect l="14675" t="6120"/>
          <a:stretch/>
        </p:blipFill>
        <p:spPr>
          <a:xfrm>
            <a:off x="0" y="0"/>
            <a:ext cx="1238125" cy="16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c78ea5b679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175" y="204125"/>
            <a:ext cx="3018200" cy="8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c78ea5b679_1_21"/>
          <p:cNvSpPr txBox="1"/>
          <p:nvPr/>
        </p:nvSpPr>
        <p:spPr>
          <a:xfrm>
            <a:off x="2792625" y="2065600"/>
            <a:ext cx="61626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gc78ea5b679_1_21"/>
          <p:cNvPicPr preferRelativeResize="0"/>
          <p:nvPr/>
        </p:nvPicPr>
        <p:blipFill rotWithShape="1">
          <a:blip r:embed="rId5">
            <a:alphaModFix/>
          </a:blip>
          <a:srcRect b="49713"/>
          <a:stretch/>
        </p:blipFill>
        <p:spPr>
          <a:xfrm>
            <a:off x="1461775" y="1223625"/>
            <a:ext cx="9621250" cy="26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c78ea5b679_1_21"/>
          <p:cNvSpPr txBox="1"/>
          <p:nvPr/>
        </p:nvSpPr>
        <p:spPr>
          <a:xfrm>
            <a:off x="1736175" y="5906500"/>
            <a:ext cx="827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(자료 : </a:t>
            </a:r>
            <a:r>
              <a:rPr lang="en-US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https://www.edaily.co.kr/news/read?newsId=01275926612580696&amp;mediaCodeNo=257&amp;OutLnkChk=Y</a:t>
            </a:r>
            <a:r>
              <a:rPr lang="en-US" sz="1100">
                <a:solidFill>
                  <a:schemeClr val="dk1"/>
                </a:solidFill>
              </a:rPr>
              <a:t> 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gc78ea5b679_1_21"/>
          <p:cNvPicPr preferRelativeResize="0"/>
          <p:nvPr/>
        </p:nvPicPr>
        <p:blipFill rotWithShape="1">
          <a:blip r:embed="rId5">
            <a:alphaModFix/>
          </a:blip>
          <a:srcRect t="64348"/>
          <a:stretch/>
        </p:blipFill>
        <p:spPr>
          <a:xfrm>
            <a:off x="1745075" y="3812925"/>
            <a:ext cx="8082900" cy="18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c78ea5b679_1_5"/>
          <p:cNvPicPr preferRelativeResize="0"/>
          <p:nvPr/>
        </p:nvPicPr>
        <p:blipFill rotWithShape="1">
          <a:blip r:embed="rId3">
            <a:alphaModFix/>
          </a:blip>
          <a:srcRect l="14675" t="6120"/>
          <a:stretch/>
        </p:blipFill>
        <p:spPr>
          <a:xfrm>
            <a:off x="0" y="0"/>
            <a:ext cx="1238125" cy="16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c78ea5b679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175" y="204125"/>
            <a:ext cx="3018200" cy="8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c78ea5b679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175" y="1159050"/>
            <a:ext cx="10649075" cy="502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c78ea5b679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0175" y="6339675"/>
            <a:ext cx="36766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c78ea5b679_1_16"/>
          <p:cNvPicPr preferRelativeResize="0"/>
          <p:nvPr/>
        </p:nvPicPr>
        <p:blipFill rotWithShape="1">
          <a:blip r:embed="rId3">
            <a:alphaModFix/>
          </a:blip>
          <a:srcRect l="11738"/>
          <a:stretch/>
        </p:blipFill>
        <p:spPr>
          <a:xfrm>
            <a:off x="0" y="0"/>
            <a:ext cx="1227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78ea5b679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75" y="274875"/>
            <a:ext cx="3295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c78ea5b679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1550" y="6085125"/>
            <a:ext cx="63722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c78ea5b679_1_16"/>
          <p:cNvSpPr/>
          <p:nvPr/>
        </p:nvSpPr>
        <p:spPr>
          <a:xfrm>
            <a:off x="1469575" y="1367525"/>
            <a:ext cx="9307200" cy="451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gc78ea5b679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575" y="1367525"/>
            <a:ext cx="9307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c78ea5b679_1_16"/>
          <p:cNvPicPr preferRelativeResize="0"/>
          <p:nvPr/>
        </p:nvPicPr>
        <p:blipFill rotWithShape="1">
          <a:blip r:embed="rId7">
            <a:alphaModFix/>
          </a:blip>
          <a:srcRect l="4688" t="13984" r="14064" b="23694"/>
          <a:stretch/>
        </p:blipFill>
        <p:spPr>
          <a:xfrm>
            <a:off x="3470838" y="2607675"/>
            <a:ext cx="5250324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c78ea5b679_1_16"/>
          <p:cNvSpPr/>
          <p:nvPr/>
        </p:nvSpPr>
        <p:spPr>
          <a:xfrm>
            <a:off x="4448088" y="3800375"/>
            <a:ext cx="3295800" cy="5250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algun Gothic"/>
                <a:ea typeface="Malgun Gothic"/>
                <a:cs typeface="Malgun Gothic"/>
                <a:sym typeface="Malgun Gothic"/>
              </a:rPr>
              <a:t>이미지를 넣어주세요 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c78ea5b679_1_32"/>
          <p:cNvPicPr preferRelativeResize="0"/>
          <p:nvPr/>
        </p:nvPicPr>
        <p:blipFill rotWithShape="1">
          <a:blip r:embed="rId3">
            <a:alphaModFix/>
          </a:blip>
          <a:srcRect l="11738"/>
          <a:stretch/>
        </p:blipFill>
        <p:spPr>
          <a:xfrm>
            <a:off x="0" y="0"/>
            <a:ext cx="1227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c78ea5b679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75" y="274875"/>
            <a:ext cx="3295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c78ea5b679_1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650" y="6085100"/>
            <a:ext cx="8648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c78ea5b679_1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9125" y="1271463"/>
            <a:ext cx="2829121" cy="2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c78ea5b679_1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9113" y="3429000"/>
            <a:ext cx="2829126" cy="22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c78ea5b679_1_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100" y="1616250"/>
            <a:ext cx="5066275" cy="40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c78ea5b679_1_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0488" y="3036900"/>
            <a:ext cx="1523950" cy="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c78ea5b679_1_32"/>
          <p:cNvSpPr txBox="1"/>
          <p:nvPr/>
        </p:nvSpPr>
        <p:spPr>
          <a:xfrm>
            <a:off x="5671639" y="3699000"/>
            <a:ext cx="169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Malgun Gothic"/>
                <a:ea typeface="Malgun Gothic"/>
                <a:cs typeface="Malgun Gothic"/>
                <a:sym typeface="Malgun Gothic"/>
              </a:rPr>
              <a:t>Web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Malgun Gothic"/>
                <a:ea typeface="Malgun Gothic"/>
                <a:cs typeface="Malgun Gothic"/>
                <a:sym typeface="Malgun Gothic"/>
              </a:rPr>
              <a:t>Crawling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c78ea5b679_1_32"/>
          <p:cNvSpPr txBox="1"/>
          <p:nvPr/>
        </p:nvSpPr>
        <p:spPr>
          <a:xfrm>
            <a:off x="10802950" y="2528100"/>
            <a:ext cx="1227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algun Gothic"/>
                <a:ea typeface="Malgun Gothic"/>
                <a:cs typeface="Malgun Gothic"/>
                <a:sym typeface="Malgun Gothic"/>
              </a:rPr>
              <a:t>...</a:t>
            </a:r>
            <a:endParaRPr sz="7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c78ea5b679_1_43"/>
          <p:cNvPicPr preferRelativeResize="0"/>
          <p:nvPr/>
        </p:nvPicPr>
        <p:blipFill rotWithShape="1">
          <a:blip r:embed="rId3">
            <a:alphaModFix/>
          </a:blip>
          <a:srcRect l="11738"/>
          <a:stretch/>
        </p:blipFill>
        <p:spPr>
          <a:xfrm>
            <a:off x="0" y="0"/>
            <a:ext cx="1227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c78ea5b679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75" y="274875"/>
            <a:ext cx="3295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c78ea5b679_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00" y="3682450"/>
            <a:ext cx="1327625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c78ea5b679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00" y="4690275"/>
            <a:ext cx="1327625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c78ea5b679_1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6039" y="2674669"/>
            <a:ext cx="1327629" cy="100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c78ea5b679_1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6051" y="1666875"/>
            <a:ext cx="1327629" cy="10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c78ea5b679_1_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9517" y="2766733"/>
            <a:ext cx="1543351" cy="1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c78ea5b679_1_43"/>
          <p:cNvSpPr txBox="1"/>
          <p:nvPr/>
        </p:nvSpPr>
        <p:spPr>
          <a:xfrm>
            <a:off x="4094800" y="4032288"/>
            <a:ext cx="25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인공지능을 통한 이미지 분류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c78ea5b679_1_43"/>
          <p:cNvSpPr txBox="1"/>
          <p:nvPr/>
        </p:nvSpPr>
        <p:spPr>
          <a:xfrm>
            <a:off x="6848725" y="1800663"/>
            <a:ext cx="15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헬스장 자전거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c78ea5b679_1_43"/>
          <p:cNvSpPr txBox="1"/>
          <p:nvPr/>
        </p:nvSpPr>
        <p:spPr>
          <a:xfrm>
            <a:off x="6848725" y="2766725"/>
            <a:ext cx="15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유모차 자전거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c78ea5b679_1_43"/>
          <p:cNvSpPr txBox="1"/>
          <p:nvPr/>
        </p:nvSpPr>
        <p:spPr>
          <a:xfrm>
            <a:off x="6848725" y="3732788"/>
            <a:ext cx="15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빨간색 자전거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c78ea5b679_1_43"/>
          <p:cNvSpPr txBox="1"/>
          <p:nvPr/>
        </p:nvSpPr>
        <p:spPr>
          <a:xfrm>
            <a:off x="6848725" y="4843838"/>
            <a:ext cx="15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검은색 자전거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Google Shape;158;gc78ea5b679_1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8489" y="1413406"/>
            <a:ext cx="1327629" cy="100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78ea5b679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8500" y="2421213"/>
            <a:ext cx="1327625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78ea5b679_1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8501" y="3429000"/>
            <a:ext cx="1327629" cy="10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c78ea5b679_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8500" y="4436788"/>
            <a:ext cx="1327625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c78ea5b679_1_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6038" y="5954900"/>
            <a:ext cx="70199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c78ea5b679_1_50"/>
          <p:cNvPicPr preferRelativeResize="0"/>
          <p:nvPr/>
        </p:nvPicPr>
        <p:blipFill rotWithShape="1">
          <a:blip r:embed="rId3">
            <a:alphaModFix/>
          </a:blip>
          <a:srcRect l="11738"/>
          <a:stretch/>
        </p:blipFill>
        <p:spPr>
          <a:xfrm>
            <a:off x="0" y="0"/>
            <a:ext cx="945625" cy="12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c78ea5b679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525" y="173125"/>
            <a:ext cx="2642300" cy="7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c78ea5b679_1_50"/>
          <p:cNvSpPr/>
          <p:nvPr/>
        </p:nvSpPr>
        <p:spPr>
          <a:xfrm>
            <a:off x="685624" y="3428998"/>
            <a:ext cx="4683900" cy="2741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gc78ea5b679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24" y="3428998"/>
            <a:ext cx="4683974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c78ea5b679_1_50"/>
          <p:cNvPicPr preferRelativeResize="0"/>
          <p:nvPr/>
        </p:nvPicPr>
        <p:blipFill rotWithShape="1">
          <a:blip r:embed="rId6">
            <a:alphaModFix/>
          </a:blip>
          <a:srcRect l="4688" t="13984" r="14064" b="23694"/>
          <a:stretch/>
        </p:blipFill>
        <p:spPr>
          <a:xfrm>
            <a:off x="1692786" y="4181661"/>
            <a:ext cx="2642296" cy="53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c78ea5b679_1_50"/>
          <p:cNvSpPr/>
          <p:nvPr/>
        </p:nvSpPr>
        <p:spPr>
          <a:xfrm>
            <a:off x="928350" y="4713500"/>
            <a:ext cx="4198500" cy="11388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당신의 자전거와 유사한 자전거 게시물은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(2020.xx.xx)에 (xx)가 게시한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(url주소)에 있습니다. 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c78ea5b679_1_50"/>
          <p:cNvSpPr/>
          <p:nvPr/>
        </p:nvSpPr>
        <p:spPr>
          <a:xfrm>
            <a:off x="6603399" y="3428998"/>
            <a:ext cx="4683900" cy="2741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gc78ea5b679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399" y="3428998"/>
            <a:ext cx="4683974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c78ea5b679_1_50"/>
          <p:cNvPicPr preferRelativeResize="0"/>
          <p:nvPr/>
        </p:nvPicPr>
        <p:blipFill rotWithShape="1">
          <a:blip r:embed="rId6">
            <a:alphaModFix/>
          </a:blip>
          <a:srcRect l="4688" t="13984" r="14064" b="23694"/>
          <a:stretch/>
        </p:blipFill>
        <p:spPr>
          <a:xfrm>
            <a:off x="7610561" y="4181661"/>
            <a:ext cx="2642296" cy="53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78ea5b679_1_50"/>
          <p:cNvSpPr/>
          <p:nvPr/>
        </p:nvSpPr>
        <p:spPr>
          <a:xfrm>
            <a:off x="6863412" y="4864517"/>
            <a:ext cx="4198500" cy="3186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Malgun Gothic"/>
                <a:ea typeface="Malgun Gothic"/>
                <a:cs typeface="Malgun Gothic"/>
                <a:sym typeface="Malgun Gothic"/>
              </a:rPr>
              <a:t>당신의 자전거와 유사한 게시물이 없습니다.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gc78ea5b679_1_50"/>
          <p:cNvPicPr preferRelativeResize="0"/>
          <p:nvPr/>
        </p:nvPicPr>
        <p:blipFill rotWithShape="1">
          <a:blip r:embed="rId7">
            <a:alphaModFix/>
          </a:blip>
          <a:srcRect l="67730" t="55477" r="3124" b="5760"/>
          <a:stretch/>
        </p:blipFill>
        <p:spPr>
          <a:xfrm>
            <a:off x="3893050" y="1525762"/>
            <a:ext cx="1476551" cy="15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c78ea5b679_1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25" y="1525784"/>
            <a:ext cx="1924749" cy="1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c78ea5b679_1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3400" y="1525784"/>
            <a:ext cx="1924749" cy="1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c78ea5b679_1_50"/>
          <p:cNvPicPr preferRelativeResize="0"/>
          <p:nvPr/>
        </p:nvPicPr>
        <p:blipFill rotWithShape="1">
          <a:blip r:embed="rId7">
            <a:alphaModFix/>
          </a:blip>
          <a:srcRect l="36142" t="56884" r="34903" b="5254"/>
          <a:stretch/>
        </p:blipFill>
        <p:spPr>
          <a:xfrm>
            <a:off x="9761950" y="1538813"/>
            <a:ext cx="1476551" cy="152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c78ea5b679_1_50"/>
          <p:cNvSpPr/>
          <p:nvPr/>
        </p:nvSpPr>
        <p:spPr>
          <a:xfrm>
            <a:off x="2722663" y="1908388"/>
            <a:ext cx="1058100" cy="702600"/>
          </a:xfrm>
          <a:prstGeom prst="mathEqual">
            <a:avLst>
              <a:gd name="adj1" fmla="val 13715"/>
              <a:gd name="adj2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c78ea5b679_1_50"/>
          <p:cNvSpPr/>
          <p:nvPr/>
        </p:nvSpPr>
        <p:spPr>
          <a:xfrm>
            <a:off x="2922288" y="1908388"/>
            <a:ext cx="183300" cy="16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c78ea5b679_1_50"/>
          <p:cNvSpPr/>
          <p:nvPr/>
        </p:nvSpPr>
        <p:spPr>
          <a:xfrm>
            <a:off x="3379938" y="2448688"/>
            <a:ext cx="183300" cy="16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c78ea5b679_1_50"/>
          <p:cNvSpPr/>
          <p:nvPr/>
        </p:nvSpPr>
        <p:spPr>
          <a:xfrm>
            <a:off x="8616000" y="1908375"/>
            <a:ext cx="1058100" cy="702600"/>
          </a:xfrm>
          <a:prstGeom prst="mathNotEqual">
            <a:avLst>
              <a:gd name="adj1" fmla="val 16444"/>
              <a:gd name="adj2" fmla="val 6600000"/>
              <a:gd name="adj3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1654700" y="1558123"/>
            <a:ext cx="77397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 Metric Learning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1"/>
                </a:solidFill>
              </a:rPr>
              <a:t> -1871441 </a:t>
            </a:r>
            <a:r>
              <a:rPr lang="en-US" sz="1700" b="1" dirty="0" err="1">
                <a:solidFill>
                  <a:schemeClr val="dk1"/>
                </a:solidFill>
              </a:rPr>
              <a:t>진태선</a:t>
            </a:r>
            <a:r>
              <a:rPr lang="en-US" sz="1700" b="1" dirty="0">
                <a:solidFill>
                  <a:schemeClr val="dk1"/>
                </a:solidFill>
              </a:rPr>
              <a:t>, 1871364 신수진</a:t>
            </a:r>
            <a:endParaRPr sz="1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 웹 </a:t>
            </a:r>
            <a:r>
              <a:rPr lang="en-US" sz="2000" b="1" dirty="0" err="1">
                <a:solidFill>
                  <a:schemeClr val="dk1"/>
                </a:solidFill>
              </a:rPr>
              <a:t>페이지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개발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700" b="1" dirty="0"/>
              <a:t>1871441 </a:t>
            </a:r>
            <a:r>
              <a:rPr lang="en-US" sz="1700" b="1" dirty="0" err="1"/>
              <a:t>진태선</a:t>
            </a:r>
            <a:endParaRPr sz="1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 웹 </a:t>
            </a:r>
            <a:r>
              <a:rPr lang="en-US" sz="2000" b="1" dirty="0" err="1">
                <a:solidFill>
                  <a:schemeClr val="dk1"/>
                </a:solidFill>
              </a:rPr>
              <a:t>크롤링</a:t>
            </a:r>
            <a:r>
              <a:rPr lang="en-US" sz="2000" b="1" dirty="0">
                <a:solidFill>
                  <a:schemeClr val="dk1"/>
                </a:solidFill>
              </a:rPr>
              <a:t> (Web Crawling)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  </a:t>
            </a:r>
            <a:r>
              <a:rPr lang="en-US" sz="1700" b="1" dirty="0"/>
              <a:t>-1871364 신수진</a:t>
            </a:r>
            <a:endParaRPr sz="1700" b="1" i="0" u="none" strike="noStrike" cap="none" dirty="0">
              <a:solidFill>
                <a:srgbClr val="000000"/>
              </a:solidFill>
            </a:endParaRPr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r>
              <a:rPr lang="en-US" sz="2000" b="1" dirty="0">
                <a:solidFill>
                  <a:schemeClr val="dk1"/>
                </a:solidFill>
              </a:rPr>
              <a:t>(Report)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700" b="1" dirty="0">
                <a:solidFill>
                  <a:schemeClr val="dk1"/>
                </a:solidFill>
              </a:rPr>
              <a:t>1871441 </a:t>
            </a:r>
            <a:r>
              <a:rPr lang="en-US" sz="1700" b="1" dirty="0" err="1">
                <a:solidFill>
                  <a:schemeClr val="dk1"/>
                </a:solidFill>
              </a:rPr>
              <a:t>진태선</a:t>
            </a:r>
            <a:r>
              <a:rPr lang="en-US" sz="1700" b="1" dirty="0">
                <a:solidFill>
                  <a:schemeClr val="dk1"/>
                </a:solidFill>
              </a:rPr>
              <a:t>, 1871364 신수진</a:t>
            </a:r>
            <a:endParaRPr sz="17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 l="13882" t="-6010"/>
          <a:stretch/>
        </p:blipFill>
        <p:spPr>
          <a:xfrm>
            <a:off x="0" y="0"/>
            <a:ext cx="1261700" cy="18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776" y="534925"/>
            <a:ext cx="2883400" cy="7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128</Words>
  <Application>Microsoft Office PowerPoint</Application>
  <PresentationFormat>와이드스크린</PresentationFormat>
  <Paragraphs>33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신수진</dc:creator>
  <cp:lastModifiedBy>user</cp:lastModifiedBy>
  <cp:revision>2</cp:revision>
  <dcterms:modified xsi:type="dcterms:W3CDTF">2021-03-20T09:34:25Z</dcterms:modified>
</cp:coreProperties>
</file>